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66FFCC"/>
    <a:srgbClr val="CCFFCC"/>
    <a:srgbClr val="FFCC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336" y="-10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2A84-CEAF-4003-B387-259CCD5C264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3E67-8F42-45FC-8990-A86DACFCEA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37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2A84-CEAF-4003-B387-259CCD5C264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3E67-8F42-45FC-8990-A86DACFCEA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09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2A84-CEAF-4003-B387-259CCD5C264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3E67-8F42-45FC-8990-A86DACFCEA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54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2A84-CEAF-4003-B387-259CCD5C264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3E67-8F42-45FC-8990-A86DACFCEA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16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2A84-CEAF-4003-B387-259CCD5C264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3E67-8F42-45FC-8990-A86DACFCEA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66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2A84-CEAF-4003-B387-259CCD5C264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3E67-8F42-45FC-8990-A86DACFCEA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52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2A84-CEAF-4003-B387-259CCD5C264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3E67-8F42-45FC-8990-A86DACFCEA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1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2A84-CEAF-4003-B387-259CCD5C264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3E67-8F42-45FC-8990-A86DACFCEA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2A84-CEAF-4003-B387-259CCD5C264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3E67-8F42-45FC-8990-A86DACFCEA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44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2A84-CEAF-4003-B387-259CCD5C264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3E67-8F42-45FC-8990-A86DACFCEA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05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2A84-CEAF-4003-B387-259CCD5C264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3E67-8F42-45FC-8990-A86DACFCEA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19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F2A84-CEAF-4003-B387-259CCD5C2647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33E67-8F42-45FC-8990-A86DACFCEA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5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1888" y="0"/>
            <a:ext cx="7957096" cy="1081930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24247" y="306140"/>
            <a:ext cx="6869188" cy="1754326"/>
          </a:xfrm>
          <a:prstGeom prst="rect">
            <a:avLst/>
          </a:prstGeom>
          <a:solidFill>
            <a:srgbClr val="FFC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2023</a:t>
            </a:r>
            <a:r>
              <a:rPr lang="ja-JP" altLang="en-US" sz="5400" b="1" dirty="0" smtClean="0">
                <a:ln w="190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年度　第２回</a:t>
            </a:r>
            <a:endParaRPr lang="en-US" altLang="ja-JP" sz="5400" b="1" dirty="0" smtClean="0">
              <a:ln w="1905">
                <a:solidFill>
                  <a:schemeClr val="tx1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ja-JP" altLang="en-US" sz="5400" b="1" cap="none" spc="0" dirty="0" smtClean="0">
                <a:ln w="190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各種検定講座に関して</a:t>
            </a:r>
            <a:endParaRPr lang="ja-JP" altLang="en-US" sz="5400" b="1" cap="none" spc="0" dirty="0">
              <a:ln w="1905">
                <a:solidFill>
                  <a:schemeClr val="tx1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30" y="2322364"/>
            <a:ext cx="1500784" cy="126958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5835" y="2322364"/>
            <a:ext cx="1706363" cy="122427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314" y="2333170"/>
            <a:ext cx="1545381" cy="126034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694" y="2333170"/>
            <a:ext cx="1766987" cy="127735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863" y="2333170"/>
            <a:ext cx="1692400" cy="128914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04329" y="5666606"/>
            <a:ext cx="7309023" cy="30008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第２回　英検・数検講座が６月中旬頃からスタートします。</a:t>
            </a:r>
            <a:endParaRPr kumimoji="1"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「資格を１つでも持っておきたい方」</a:t>
            </a:r>
            <a:endParaRPr kumimoji="1" lang="en-US" altLang="ja-JP" i="1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「受験で使用したい方」</a:t>
            </a:r>
            <a:endParaRPr lang="en-US" altLang="ja-JP" i="1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「実力を試していきたい方」</a:t>
            </a:r>
            <a:endParaRPr kumimoji="1" lang="en-US" altLang="ja-JP" i="1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どなたでも受講できます。</a:t>
            </a:r>
            <a:endParaRPr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i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今の</a:t>
            </a:r>
            <a:r>
              <a:rPr kumimoji="1" lang="ja-JP" altLang="en-US" i="1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時代、資格を持っている方がいいに決まってます！</a:t>
            </a:r>
            <a:endParaRPr kumimoji="1" lang="en-US" altLang="ja-JP" i="1" dirty="0" smtClean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i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自分</a:t>
            </a:r>
            <a:r>
              <a:rPr lang="ja-JP" altLang="en-US" i="1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</a:t>
            </a:r>
            <a:r>
              <a:rPr lang="ja-JP" altLang="en-US" i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どの検定</a:t>
            </a:r>
            <a:r>
              <a:rPr lang="ja-JP" altLang="en-US" i="1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が合うのか等相談も可能！</a:t>
            </a:r>
            <a:endParaRPr lang="en-US" altLang="ja-JP" i="1" dirty="0" smtClean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i="1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興味のある方は、是非受講しましょう</a:t>
            </a:r>
            <a:r>
              <a:rPr kumimoji="1" lang="en-US" altLang="ja-JP" i="1" dirty="0" smtClean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‼</a:t>
            </a:r>
            <a:endParaRPr kumimoji="1" lang="ja-JP" altLang="en-US" i="1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882" y="8646371"/>
            <a:ext cx="73090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 err="1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ー</a:t>
            </a: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ーー</a:t>
            </a:r>
            <a:r>
              <a:rPr lang="ja-JP" altLang="en-US" sz="1800" dirty="0" err="1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ーー</a:t>
            </a:r>
            <a:r>
              <a:rPr lang="ja-JP" altLang="en-US" sz="1800" dirty="0" err="1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ー</a:t>
            </a:r>
            <a:r>
              <a:rPr lang="ja-JP" altLang="en-US" sz="1800" dirty="0" err="1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ーーーーーー</a:t>
            </a:r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ー</a:t>
            </a:r>
            <a:r>
              <a:rPr lang="ja-JP" altLang="en-US" sz="1800" dirty="0" err="1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キリトリーーーーーーーーーーーーーー</a:t>
            </a:r>
            <a:endParaRPr lang="en-US" altLang="ja-JP" sz="18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・申し込み</a:t>
            </a:r>
            <a:endParaRPr kumimoji="1" lang="en-US" altLang="ja-JP" sz="18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英検講座　・　数検講座</a:t>
            </a:r>
            <a:endParaRPr kumimoji="1" lang="en-US" altLang="ja-JP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学年　　　　学校名　　　　　氏名</a:t>
            </a:r>
            <a:r>
              <a:rPr lang="ja-JP" altLang="en-US" sz="1800" u="sng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　　　　　　　</a:t>
            </a:r>
            <a:endParaRPr lang="en-US" altLang="ja-JP" sz="1800" u="sng" dirty="0">
              <a:solidFill>
                <a:srgbClr val="FFCC99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en-US" altLang="ja-JP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受講料</a:t>
            </a:r>
            <a:r>
              <a:rPr lang="en-US" altLang="ja-JP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7,700</a:t>
            </a:r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  <a:r>
              <a:rPr lang="en-US" altLang="ja-JP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税込</a:t>
            </a:r>
            <a:r>
              <a:rPr lang="en-US" altLang="ja-JP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を添えてお申し込みください。</a:t>
            </a:r>
            <a:endParaRPr lang="en-US" altLang="ja-JP" sz="18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1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初月のみ現金払いとなります。</a:t>
            </a:r>
            <a:endParaRPr lang="en-US" altLang="ja-JP" sz="18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1044327" y="9811196"/>
            <a:ext cx="59046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94943" y="3610528"/>
            <a:ext cx="3570347" cy="138499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●英検講座</a:t>
            </a:r>
            <a:endParaRPr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・外国人の講師が指導</a:t>
            </a:r>
            <a:endParaRPr kumimoji="1"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・二次対策まで実施</a:t>
            </a:r>
            <a:endParaRPr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・リスニング演習</a:t>
            </a:r>
            <a:endParaRPr kumimoji="1" lang="ja-JP" altLang="en-US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52630" y="3650520"/>
            <a:ext cx="3727167" cy="1384995"/>
          </a:xfrm>
          <a:prstGeom prst="rect">
            <a:avLst/>
          </a:prstGeom>
          <a:solidFill>
            <a:srgbClr val="66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●数検講座</a:t>
            </a:r>
            <a:endParaRPr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・計算、関数、図形対応</a:t>
            </a:r>
            <a:endParaRPr kumimoji="1"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・一次、二次試験対応</a:t>
            </a:r>
            <a:endParaRPr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・予想問題演習</a:t>
            </a:r>
            <a:endParaRPr kumimoji="1"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6652" y="4995523"/>
            <a:ext cx="7297514" cy="738664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18</a:t>
            </a:r>
            <a:r>
              <a:rPr kumimoji="1" lang="ja-JP" altLang="en-US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kumimoji="1" lang="en-US" altLang="ja-JP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30</a:t>
            </a:r>
            <a:r>
              <a:rPr kumimoji="1" lang="ja-JP" altLang="en-US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kumimoji="1" lang="en-US" altLang="ja-JP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21</a:t>
            </a:r>
            <a:r>
              <a:rPr kumimoji="1" lang="ja-JP" altLang="en-US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：</a:t>
            </a:r>
            <a:r>
              <a:rPr kumimoji="1" lang="en-US" altLang="ja-JP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20(</a:t>
            </a:r>
            <a:r>
              <a:rPr kumimoji="1" lang="ja-JP" altLang="en-US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最大</a:t>
            </a:r>
            <a:r>
              <a:rPr kumimoji="1" lang="en-US" altLang="ja-JP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150</a:t>
            </a:r>
            <a:r>
              <a:rPr kumimoji="1" lang="ja-JP" altLang="en-US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分</a:t>
            </a:r>
            <a:r>
              <a:rPr kumimoji="1" lang="en-US" altLang="ja-JP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kumimoji="1" lang="ja-JP" altLang="en-US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受講可能！</a:t>
            </a:r>
            <a:endParaRPr kumimoji="1" lang="en-US" altLang="ja-JP" i="1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i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どれだけ受講して</a:t>
            </a:r>
            <a:r>
              <a:rPr lang="ja-JP" altLang="en-US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も</a:t>
            </a:r>
            <a:r>
              <a:rPr lang="en-US" altLang="ja-JP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7,700</a:t>
            </a:r>
            <a:r>
              <a:rPr lang="ja-JP" altLang="en-US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  <a:r>
              <a:rPr lang="en-US" altLang="ja-JP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税込</a:t>
            </a:r>
            <a:r>
              <a:rPr lang="en-US" altLang="ja-JP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r>
              <a:rPr lang="ja-JP" altLang="en-US" i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！</a:t>
            </a:r>
            <a:endParaRPr kumimoji="1" lang="ja-JP" altLang="en-US" i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4302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81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FJ-USER</cp:lastModifiedBy>
  <cp:revision>6</cp:revision>
  <dcterms:created xsi:type="dcterms:W3CDTF">2023-05-11T08:50:30Z</dcterms:created>
  <dcterms:modified xsi:type="dcterms:W3CDTF">2023-05-11T10:53:56Z</dcterms:modified>
</cp:coreProperties>
</file>